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130851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26 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 3-8 м/с. Температура воздуха ночью 10-12,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44589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апреля, 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44836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5763</cp:revision>
  <cp:lastPrinted>2021-02-03T11:37:00Z</cp:lastPrinted>
  <dcterms:created xsi:type="dcterms:W3CDTF">2018-03-27T06:03:00Z</dcterms:created>
  <dcterms:modified xsi:type="dcterms:W3CDTF">2025-04-25T09:16:06Z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