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0469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82350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Ночью и утром туман.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западный,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8-10,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./Хисуков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30212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5702</cp:revision>
  <cp:lastPrinted>2021-07-01T03:56:27Z</cp:lastPrinted>
  <dcterms:created xsi:type="dcterms:W3CDTF">2018-03-27T06:03:00Z</dcterms:created>
  <dcterms:modified xsi:type="dcterms:W3CDTF">2025-04-25T06:16:41Z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