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53343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ночью 9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-14, порывы 15-20 м/с, днем 15-20, порывы 23-28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13-15, днем 22-24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апреля, ночью 27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18449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6538</cp:revision>
  <cp:lastPrinted>2021-07-01T03:56:27Z</cp:lastPrinted>
  <dcterms:created xsi:type="dcterms:W3CDTF">2018-03-27T06:03:00Z</dcterms:created>
  <dcterms:modified xsi:type="dcterms:W3CDTF">2025-04-25T07:03:03Z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