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84" y="1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6141828"/>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115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ru-RU" altLang="zh-CN" sz="1200" b="1" i="1" baseline="0" dirty="0" err="1">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3160748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895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179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0.763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smtClean="0">
                <a:latin typeface="Times New Roman" panose="02020603050405020304" pitchFamily="18" charset="0"/>
                <a:cs typeface="Times New Roman" panose="02020603050405020304" pitchFamily="18" charset="0"/>
              </a:rPr>
              <a:t>2</a:t>
            </a:r>
            <a:r>
              <a:rPr lang="en-US" altLang="ru-RU" sz="1100" b="1" dirty="0" smtClean="0">
                <a:latin typeface="Times New Roman" panose="02020603050405020304" pitchFamily="18" charset="0"/>
                <a:cs typeface="Times New Roman" panose="02020603050405020304" pitchFamily="18" charset="0"/>
              </a:rPr>
              <a:t>6</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сәуірге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25 </a:t>
            </a:r>
            <a:r>
              <a:rPr lang="kk-KZ" altLang="ru-RU" sz="1100" b="1" dirty="0">
                <a:solidFill>
                  <a:srgbClr val="000000"/>
                </a:solidFill>
                <a:latin typeface="Times New Roman" panose="02020603050405020304" pitchFamily="18" charset="0"/>
                <a:cs typeface="Times New Roman" panose="02020603050405020304" pitchFamily="18" charset="0"/>
              </a:rPr>
              <a:t>сәуір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smtClean="0">
                <a:solidFill>
                  <a:srgbClr val="000000"/>
                </a:solidFill>
                <a:latin typeface="Times New Roman" panose="02020603050405020304" pitchFamily="18" charset="0"/>
                <a:cs typeface="Times New Roman" panose="02020603050405020304" pitchFamily="18" charset="0"/>
              </a:rPr>
              <a:t>2</a:t>
            </a:r>
            <a:r>
              <a:rPr lang="en-US" altLang="ru-RU" sz="1100" b="1" dirty="0" smtClean="0">
                <a:solidFill>
                  <a:srgbClr val="000000"/>
                </a:solidFill>
                <a:latin typeface="Times New Roman" panose="02020603050405020304" pitchFamily="18" charset="0"/>
                <a:cs typeface="Times New Roman" panose="02020603050405020304" pitchFamily="18" charset="0"/>
              </a:rPr>
              <a:t>6</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сәуір</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12-14,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22-24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7</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ru-RU"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6</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7 </a:t>
            </a:r>
            <a:r>
              <a:rPr lang="kk-KZ" sz="1100" b="1" dirty="0" smtClean="0">
                <a:solidFill>
                  <a:srgbClr val="000000"/>
                </a:solidFill>
                <a:latin typeface="Times New Roman" panose="02020603050405020304" pitchFamily="18" charset="0"/>
                <a:cs typeface="Times New Roman" panose="02020603050405020304" pitchFamily="18" charset="0"/>
              </a:rPr>
              <a:t>сәуір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12-14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30418</TotalTime>
  <Words>585</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3885</cp:revision>
  <cp:lastPrinted>2021-07-01T07:38:07Z</cp:lastPrinted>
  <dcterms:created xsi:type="dcterms:W3CDTF">2018-03-27T06:03:00Z</dcterms:created>
  <dcterms:modified xsi:type="dcterms:W3CDTF">2025-04-25T06:50:14Z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