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8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62996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115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3968495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3132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a:solidFill>
                  <a:srgbClr val="000000"/>
                </a:solidFill>
                <a:latin typeface="Times New Roman"/>
              </a:rPr>
              <a:t>өшпелі бұлтты, </a:t>
            </a:r>
            <a:r>
              <a:rPr lang="kk-KZ" sz="1100" dirty="0" smtClean="0">
                <a:solidFill>
                  <a:srgbClr val="000000"/>
                </a:solidFill>
                <a:latin typeface="Times New Roman"/>
              </a:rPr>
              <a:t>жауын-шашынсыз</a:t>
            </a:r>
            <a:r>
              <a:rPr lang="kk-KZ" sz="1100" dirty="0" smtClean="0">
                <a:solidFill>
                  <a:srgbClr val="000000"/>
                </a:solidFill>
                <a:latin typeface="Times New Roman"/>
              </a:rPr>
              <a:t>. Түнде және таңертең түман. Жел  батыстан, солтүстік-батыстан соғады</a:t>
            </a:r>
            <a:r>
              <a:rPr lang="kk-KZ" sz="1100" dirty="0">
                <a:solidFill>
                  <a:srgbClr val="000000"/>
                </a:solidFill>
                <a:latin typeface="Times New Roman"/>
              </a:rPr>
              <a:t>, күші </a:t>
            </a:r>
            <a:r>
              <a:rPr lang="kk-KZ" sz="1100" dirty="0" smtClean="0">
                <a:solidFill>
                  <a:srgbClr val="000000"/>
                </a:solidFill>
                <a:latin typeface="Times New Roman"/>
              </a:rPr>
              <a:t>5-10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8-10</a:t>
            </a:r>
            <a:r>
              <a:rPr lang="kk-KZ" sz="1100" dirty="0" smtClean="0">
                <a:solidFill>
                  <a:srgbClr val="000000"/>
                </a:solidFill>
                <a:latin typeface="Times New Roman"/>
              </a:rPr>
              <a:t>, </a:t>
            </a:r>
            <a:r>
              <a:rPr lang="kk-KZ" sz="1100" dirty="0">
                <a:solidFill>
                  <a:srgbClr val="000000"/>
                </a:solidFill>
                <a:latin typeface="Times New Roman"/>
              </a:rPr>
              <a:t>күндіз </a:t>
            </a:r>
            <a:r>
              <a:rPr lang="kk-KZ" sz="1100" dirty="0" smtClean="0">
                <a:solidFill>
                  <a:srgbClr val="000000"/>
                </a:solidFill>
                <a:latin typeface="Times New Roman"/>
              </a:rPr>
              <a:t>21-23 </a:t>
            </a:r>
            <a:r>
              <a:rPr lang="kk-KZ" sz="1100" dirty="0" smtClean="0">
                <a:solidFill>
                  <a:srgbClr val="000000"/>
                </a:solidFill>
                <a:latin typeface="Times New Roman"/>
              </a:rPr>
              <a:t>градус </a:t>
            </a:r>
            <a:r>
              <a:rPr lang="kk-KZ" sz="1100" dirty="0">
                <a:solidFill>
                  <a:srgbClr val="000000"/>
                </a:solidFill>
                <a:latin typeface="Times New Roman"/>
              </a:rPr>
              <a:t>жылы</a:t>
            </a:r>
            <a:r>
              <a:rPr lang="kk-KZ" sz="1100" dirty="0" smtClean="0">
                <a:solidFill>
                  <a:srgbClr val="000000"/>
                </a:solidFill>
                <a:latin typeface="Times New Roman"/>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27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найзағай.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31264</TotalTime>
  <Words>574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6173</cp:revision>
  <cp:lastPrinted>2021-07-01T03:56:27Z</cp:lastPrinted>
  <dcterms:created xsi:type="dcterms:W3CDTF">2018-03-27T06:03:00Z</dcterms:created>
  <dcterms:modified xsi:type="dcterms:W3CDTF">2025-04-25T06:16:48Z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