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013213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7-12, күндіз кей уақыттарда екпіні 15 м/с. Ауа температурасы түнде 10-12, күндіз 23-25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13-15 градус жылы</a:t>
            </a:r>
            <a:r>
              <a:rPr lang="kk-KZ" altLang="ru-RU" sz="1200" dirty="0" smtClean="0">
                <a:solidFill>
                  <a:srgbClr val="FF0000"/>
                </a:solidFill>
                <a:latin typeface="Times New Roman" panose="02020603050405020304" pitchFamily="18" charset="0"/>
                <a:cs typeface="Times New Roman" panose="02020603050405020304" pitchFamily="18" charset="0"/>
              </a:rPr>
              <a:t>.</a:t>
            </a:r>
            <a:endParaRPr lang="kk-KZ" alt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659143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2202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24467</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4707</cp:revision>
  <cp:lastPrinted>2021-07-01T03:56:27Z</cp:lastPrinted>
  <dcterms:created xsi:type="dcterms:W3CDTF">2018-03-27T06:03:00Z</dcterms:created>
  <dcterms:modified xsi:type="dcterms:W3CDTF">2025-04-25T07:02:05Z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