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05" d="100"/>
          <a:sy n="105" d="100"/>
        </p:scale>
        <p:origin x="-226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653938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6219224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0,637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a:latin typeface="Times New Roman"/>
                <a:ea typeface="Times New Roman"/>
              </a:rPr>
              <a:t>Б</a:t>
            </a:r>
            <a:r>
              <a:rPr lang="kk-KZ" sz="1200" kern="1400" dirty="0" smtClean="0">
                <a:latin typeface="Times New Roman"/>
                <a:ea typeface="Times New Roman"/>
              </a:rPr>
              <a:t>ұлтты</a:t>
            </a:r>
            <a:r>
              <a:rPr lang="kk-KZ" sz="1200" kern="1400" dirty="0">
                <a:latin typeface="Times New Roman"/>
                <a:ea typeface="Times New Roman"/>
              </a:rPr>
              <a:t>,  </a:t>
            </a:r>
            <a:r>
              <a:rPr lang="kk-KZ" sz="1200" kern="1400" dirty="0" smtClean="0">
                <a:latin typeface="Times New Roman"/>
                <a:ea typeface="Times New Roman"/>
              </a:rPr>
              <a:t>таңертең және күндіз жаңбыр, найзағай. </a:t>
            </a:r>
            <a:r>
              <a:rPr lang="kk-KZ" sz="1200" kern="1400" dirty="0" smtClean="0">
                <a:latin typeface="Times New Roman"/>
                <a:ea typeface="Times New Roman"/>
              </a:rPr>
              <a:t>О</a:t>
            </a:r>
            <a:r>
              <a:rPr lang="kk-KZ" sz="1200" kern="1400" dirty="0" smtClean="0">
                <a:latin typeface="Times New Roman"/>
                <a:ea typeface="Times New Roman"/>
              </a:rPr>
              <a:t>ңтүстік-батыстан </a:t>
            </a:r>
            <a:r>
              <a:rPr lang="kk-KZ" sz="1200" kern="1400" dirty="0">
                <a:latin typeface="Times New Roman"/>
                <a:ea typeface="Times New Roman"/>
              </a:rPr>
              <a:t>жел соғады, күші түнде 1-6, күндіз </a:t>
            </a:r>
            <a:r>
              <a:rPr lang="kk-KZ" sz="1200" kern="1400" dirty="0" smtClean="0">
                <a:latin typeface="Times New Roman"/>
                <a:ea typeface="Times New Roman"/>
              </a:rPr>
              <a:t>7-12</a:t>
            </a:r>
            <a:r>
              <a:rPr lang="kk-KZ" sz="1200" kern="1400" dirty="0" smtClean="0">
                <a:latin typeface="Times New Roman"/>
                <a:ea typeface="Times New Roman"/>
              </a:rPr>
              <a:t>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15-17, </a:t>
            </a:r>
            <a:r>
              <a:rPr lang="kk-KZ" sz="1200" kern="1400" dirty="0">
                <a:latin typeface="Times New Roman"/>
                <a:ea typeface="Times New Roman"/>
              </a:rPr>
              <a:t>күндіз </a:t>
            </a:r>
            <a:r>
              <a:rPr lang="kk-KZ" sz="1200" kern="1400" dirty="0" smtClean="0">
                <a:latin typeface="Times New Roman"/>
                <a:ea typeface="Times New Roman"/>
              </a:rPr>
              <a:t>23-25 </a:t>
            </a:r>
            <a:r>
              <a:rPr lang="kk-KZ" sz="1200" kern="1400" dirty="0">
                <a:latin typeface="Times New Roman"/>
                <a:ea typeface="Times New Roman"/>
              </a:rPr>
              <a:t>жылы</a:t>
            </a:r>
            <a:r>
              <a:rPr lang="kk-KZ" sz="1200" kern="1400" dirty="0" smtClean="0">
                <a:latin typeface="Times New Roman"/>
                <a:ea typeface="Times New Roman"/>
              </a:rPr>
              <a:t>.</a:t>
            </a:r>
          </a:p>
          <a:p>
            <a:pPr algn="just"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latin typeface="Times New Roman"/>
                <a:ea typeface="Times New Roman"/>
              </a:rPr>
              <a:t>Бұлтты</a:t>
            </a:r>
            <a:r>
              <a:rPr lang="kk-KZ" sz="1200" kern="1400" dirty="0">
                <a:latin typeface="Times New Roman"/>
                <a:ea typeface="Times New Roman"/>
              </a:rPr>
              <a:t>,  </a:t>
            </a:r>
            <a:r>
              <a:rPr lang="kk-KZ" sz="1200" kern="1400" dirty="0" smtClean="0">
                <a:latin typeface="Times New Roman"/>
                <a:ea typeface="Times New Roman"/>
              </a:rPr>
              <a:t>жауын-шашынсыз. Оңтүстік-батыстан жел </a:t>
            </a:r>
            <a:r>
              <a:rPr lang="kk-KZ" sz="1200" kern="1400" dirty="0">
                <a:latin typeface="Times New Roman"/>
                <a:ea typeface="Times New Roman"/>
              </a:rPr>
              <a:t>соғады, </a:t>
            </a:r>
            <a:r>
              <a:rPr lang="kk-KZ" sz="1200" kern="1400" dirty="0" smtClean="0">
                <a:latin typeface="Times New Roman"/>
                <a:ea typeface="Times New Roman"/>
              </a:rPr>
              <a:t>күші 1-6 м/с</a:t>
            </a:r>
            <a:r>
              <a:rPr lang="kk-KZ" sz="1200" kern="1400" dirty="0">
                <a:latin typeface="Times New Roman"/>
                <a:ea typeface="Times New Roman"/>
              </a:rPr>
              <a:t>. Ауа </a:t>
            </a:r>
            <a:r>
              <a:rPr lang="kk-KZ" sz="1200" kern="1400" dirty="0" smtClean="0">
                <a:latin typeface="Times New Roman"/>
                <a:ea typeface="Times New Roman"/>
              </a:rPr>
              <a:t>температурасы 15-17 жылы.</a:t>
            </a:r>
            <a:endParaRPr lang="kk-KZ" sz="1200" kern="1400" dirty="0">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smtClean="0">
                <a:solidFill>
                  <a:schemeClr val="tx1"/>
                </a:solidFill>
                <a:latin typeface="Times New Roman" panose="02020603050405020304" pitchFamily="18" charset="0"/>
                <a:cs typeface="Times New Roman" panose="02020603050405020304" pitchFamily="18" charset="0"/>
              </a:rPr>
              <a:t> 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26611</TotalTime>
  <Words>577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4515</cp:revision>
  <cp:lastPrinted>2023-02-06T06:57:51Z</cp:lastPrinted>
  <dcterms:created xsi:type="dcterms:W3CDTF">2018-03-27T06:03:00Z</dcterms:created>
  <dcterms:modified xsi:type="dcterms:W3CDTF">2025-04-25T07:41:24Z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