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p:scale>
          <a:sx n="118" d="100"/>
          <a:sy n="118" d="100"/>
        </p:scale>
        <p:origin x="183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684270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685077"/>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26 сәуірде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2025 25 </a:t>
            </a:r>
            <a:r>
              <a:rPr lang="ru-RU" altLang="ru-RU" sz="1150" b="1" dirty="0" err="1" smtClean="0">
                <a:solidFill>
                  <a:srgbClr val="000000"/>
                </a:solidFill>
                <a:latin typeface="Times New Roman" pitchFamily="18" charset="0"/>
                <a:cs typeface="Times New Roman" pitchFamily="18" charset="0"/>
              </a:rPr>
              <a:t>сәуір</a:t>
            </a:r>
            <a:r>
              <a:rPr lang="ru-RU" altLang="ru-RU" sz="1150" b="1" dirty="0" smtClean="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26 </a:t>
            </a:r>
            <a:r>
              <a:rPr lang="ru-RU" altLang="ru-RU" sz="1150" b="1" dirty="0" err="1" smtClean="0">
                <a:solidFill>
                  <a:srgbClr val="000000"/>
                </a:solidFill>
                <a:latin typeface="Times New Roman" pitchFamily="18" charset="0"/>
                <a:cs typeface="Times New Roman" pitchFamily="18" charset="0"/>
              </a:rPr>
              <a:t>сәуір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a:t>
            </a:r>
            <a:r>
              <a:rPr lang="kk-KZ" sz="1150" dirty="0" smtClean="0">
                <a:latin typeface="Times New Roman" panose="02020603050405020304" pitchFamily="18" charset="0"/>
                <a:cs typeface="Times New Roman" panose="02020603050405020304" pitchFamily="18" charset="0"/>
              </a:rPr>
              <a:t>өшпелі </a:t>
            </a:r>
            <a:r>
              <a:rPr lang="kk-KZ" sz="1150" dirty="0">
                <a:latin typeface="Times New Roman" panose="02020603050405020304" pitchFamily="18" charset="0"/>
                <a:cs typeface="Times New Roman" panose="02020603050405020304" pitchFamily="18" charset="0"/>
              </a:rPr>
              <a:t>бұлтты, жауын-шашынсыз. Батыстан жел соғады, күші 3-8 м/с. Ауа температурасы түнде 10-12, күндіз 21-23 градус жылы болады.</a:t>
            </a:r>
            <a:r>
              <a:rPr lang="ru-RU" sz="1150" dirty="0" smtClean="0">
                <a:latin typeface="Times New Roman" panose="02020603050405020304" pitchFamily="18" charset="0"/>
                <a:cs typeface="Times New Roman" panose="02020603050405020304" pitchFamily="18" charset="0"/>
              </a:rPr>
              <a:t>     </a:t>
            </a:r>
          </a:p>
          <a:p>
            <a:pPr algn="ctr"/>
            <a:r>
              <a:rPr lang="ru-RU" sz="1150"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27 </a:t>
            </a:r>
            <a:r>
              <a:rPr lang="kk-KZ" altLang="ru-RU" sz="1150" b="1" dirty="0" smtClean="0">
                <a:solidFill>
                  <a:srgbClr val="000000"/>
                </a:solidFill>
                <a:latin typeface="Times New Roman" pitchFamily="18" charset="0"/>
                <a:cs typeface="Times New Roman" pitchFamily="18" charset="0"/>
              </a:rPr>
              <a:t>сәуір </a:t>
            </a: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ru-RU" sz="1150" b="1" dirty="0" smtClean="0">
                <a:solidFill>
                  <a:srgbClr val="000000"/>
                </a:solidFill>
                <a:latin typeface="Times New Roman" pitchFamily="18" charset="0"/>
                <a:cs typeface="Times New Roman" pitchFamily="18" charset="0"/>
              </a:rPr>
              <a:t>26 </a:t>
            </a:r>
            <a:r>
              <a:rPr lang="ru-RU" sz="1150" b="1" dirty="0" err="1" smtClean="0">
                <a:solidFill>
                  <a:srgbClr val="000000"/>
                </a:solidFill>
                <a:latin typeface="Times New Roman" pitchFamily="18" charset="0"/>
                <a:cs typeface="Times New Roman" pitchFamily="18" charset="0"/>
              </a:rPr>
              <a:t>сәуір</a:t>
            </a:r>
            <a:r>
              <a:rPr lang="ru-RU" sz="1150" b="1" dirty="0" smtClean="0">
                <a:solidFill>
                  <a:srgbClr val="000000"/>
                </a:solidFill>
                <a:latin typeface="Times New Roman" pitchFamily="18" charset="0"/>
                <a:cs typeface="Times New Roman" pitchFamily="18" charset="0"/>
              </a:rPr>
              <a:t>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27</a:t>
            </a:r>
            <a:r>
              <a:rPr lang="kk-KZ" sz="1150" b="1" dirty="0" smtClean="0">
                <a:solidFill>
                  <a:srgbClr val="000000"/>
                </a:solidFill>
                <a:latin typeface="Times New Roman" pitchFamily="18" charset="0"/>
                <a:cs typeface="Times New Roman" pitchFamily="18" charset="0"/>
              </a:rPr>
              <a:t> сәуір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a:t>
            </a:r>
            <a:r>
              <a:rPr lang="kk-KZ" sz="1150" dirty="0" smtClean="0">
                <a:latin typeface="Times New Roman" panose="02020603050405020304" pitchFamily="18" charset="0"/>
                <a:cs typeface="Times New Roman" panose="02020603050405020304" pitchFamily="18" charset="0"/>
              </a:rPr>
              <a:t>бұлтты, жауын-шашынсыз. Оңтүстік-батыстан, оңтүстіктен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smtClean="0">
                <a:latin typeface="Times New Roman" panose="02020603050405020304" pitchFamily="18" charset="0"/>
                <a:cs typeface="Times New Roman" panose="02020603050405020304" pitchFamily="18" charset="0"/>
              </a:rPr>
              <a:t> 1-6 </a:t>
            </a:r>
            <a:r>
              <a:rPr lang="ru-RU" sz="1150" dirty="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9-11градус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болады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939546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077162"/>
            <a:ext cx="4714908"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26 сәуір, 27 </a:t>
            </a:r>
            <a:r>
              <a:rPr lang="kk-KZ" sz="1150" dirty="0">
                <a:solidFill>
                  <a:schemeClr val="tx1"/>
                </a:solidFill>
                <a:latin typeface="Times New Roman" panose="02020603050405020304" pitchFamily="18" charset="0"/>
                <a:cs typeface="Times New Roman" panose="02020603050405020304" pitchFamily="18" charset="0"/>
              </a:rPr>
              <a:t>сәуірде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endParaRPr lang="ru-RU" sz="1150" dirty="0">
              <a:solidFill>
                <a:schemeClr val="tx1"/>
              </a:solidFill>
              <a:latin typeface="Times New Roman" panose="02020603050405020304" pitchFamily="18" charset="0"/>
              <a:cs typeface="Times New Roman" panose="02020603050405020304" pitchFamily="18" charset="0"/>
            </a:endParaRPr>
          </a:p>
          <a:p>
            <a:pPr lvl="0"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25730</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5566</cp:revision>
  <cp:lastPrinted>2021-07-01T07:38:07Z</cp:lastPrinted>
  <dcterms:created xsi:type="dcterms:W3CDTF">2018-03-27T06:03:00Z</dcterms:created>
  <dcterms:modified xsi:type="dcterms:W3CDTF">2025-04-25T09:17:06Z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