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0168059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5</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389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25</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26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Оңтүстіктен,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a:t>
            </a:r>
            <a:r>
              <a:rPr lang="kk-KZ" sz="1200">
                <a:latin typeface="Times New Roman" pitchFamily="18" charset="0"/>
                <a:cs typeface="Times New Roman" pitchFamily="18" charset="0"/>
              </a:rPr>
              <a:t>түнде 11-13, күндіз 25-27 </a:t>
            </a:r>
            <a:r>
              <a:rPr lang="kk-KZ" sz="1200" dirty="0">
                <a:latin typeface="Times New Roman" pitchFamily="18" charset="0"/>
                <a:cs typeface="Times New Roman" pitchFamily="18" charset="0"/>
              </a:rPr>
              <a:t>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27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26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27</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Оңтүстіктен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11-13 градус жылы.</a:t>
            </a:r>
          </a:p>
        </p:txBody>
      </p:sp>
      <p:graphicFrame>
        <p:nvGraphicFramePr>
          <p:cNvPr id="27" name="Table"/>
          <p:cNvGraphicFramePr/>
          <p:nvPr>
            <p:extLst>
              <p:ext uri="{D42A27DB-BD31-4B8C-83A1-F6EECF244321}">
                <p14:modId xmlns:p14="http://schemas.microsoft.com/office/powerpoint/2010/main" val="409577468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5</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25973"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26 </a:t>
            </a:r>
            <a:r>
              <a:rPr lang="ru-RU" sz="1200" b="1" dirty="0" err="1">
                <a:solidFill>
                  <a:schemeClr val="tx1"/>
                </a:solidFill>
                <a:latin typeface="Times New Roman" panose="02020603050405020304" pitchFamily="18" charset="0"/>
                <a:cs typeface="Times New Roman" panose="02020603050405020304" pitchFamily="18" charset="0"/>
              </a:rPr>
              <a:t>сәуір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сәуірде</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төмен</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Кеңшілік Ы </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85</TotalTime>
  <Words>669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43</cp:revision>
  <dcterms:modified xsi:type="dcterms:W3CDTF">2025-04-25T07:23:47Z</dcterms:modified>
</cp:coreProperties>
</file>