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1" d="100"/>
          <a:sy n="101" d="100"/>
        </p:scale>
        <p:origin x="252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12529027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116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8447217"/>
              </p:ext>
            </p:extLst>
          </p:nvPr>
        </p:nvGraphicFramePr>
        <p:xfrm>
          <a:off x="5007188" y="4288588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0.763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26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</a:t>
            </a:r>
            <a:r>
              <a:rPr lang="en-US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kk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временами дождь. Ветер юго-западный с переходом на северо-восточный 9-14 м/с. Температура воздуха ночью 13-15, днем 20-22 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дождь.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-14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-14 тепла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./Нуршаева А.Д.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28244</TotalTime>
  <Words>541</Words>
  <Application>Microsoft Office PowerPoint</Application>
  <PresentationFormat>Лист A4 (210x297 мм)</PresentationFormat>
  <Paragraphs>86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3841</cp:revision>
  <cp:lastPrinted>2021-10-15T03:50:29Z</cp:lastPrinted>
  <dcterms:created xsi:type="dcterms:W3CDTF">2018-03-27T06:03:00Z</dcterms:created>
  <dcterms:modified xsi:type="dcterms:W3CDTF">2025-04-26T07:34:29Z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