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274057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47956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дождь, гроза, днем град. Ночью и утром туман. Ветер юго-западный с переходом на северо-западный 9-14, днем порывы 18 м/с. Температура воздуха ночью 10-12, днем 16-18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 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30219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5704</cp:revision>
  <cp:lastPrinted>2021-07-01T03:56:27Z</cp:lastPrinted>
  <dcterms:created xsi:type="dcterms:W3CDTF">2018-03-27T06:03:00Z</dcterms:created>
  <dcterms:modified xsi:type="dcterms:W3CDTF">2025-04-26T06:46:56Z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