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0" y="4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5079236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№116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дождь, гроза, град. Ветер южный с переходом на северо-западный 9-14, днем порывы 15-20 м/с. Температура воздуха ночью 13-15, днем 26-28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с переходом на северо-западный 9-14, порывы 15-20 м/с. Температура воздуха ночью 10-12 тепла.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7305431"/>
              </p:ext>
            </p:extLst>
          </p:nvPr>
        </p:nvGraphicFramePr>
        <p:xfrm>
          <a:off x="4953000" y="4094578"/>
          <a:ext cx="4643470" cy="20724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Жайнакова З.Ж./Огай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24636</TotalTime>
  <Words>612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4730</cp:revision>
  <cp:lastPrinted>2021-07-01T03:56:27Z</cp:lastPrinted>
  <dcterms:created xsi:type="dcterms:W3CDTF">2018-03-27T06:03:00Z</dcterms:created>
  <dcterms:modified xsi:type="dcterms:W3CDTF">2025-04-26T07:29:18Z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