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6" d="100"/>
          <a:sy n="86" d="100"/>
        </p:scale>
        <p:origin x="84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62594991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116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апреля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27 апреля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апреля по 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апреля 2025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Ветер юго-западный с переходом на северо-западный 9-14 м/с. Температура воздуха ночью 9-11, днем 20-22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на 28 апреля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апреля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апреля 2025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10-12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26 апреля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4654342"/>
              </p:ext>
            </p:extLst>
          </p:nvPr>
        </p:nvGraphicFramePr>
        <p:xfrm>
          <a:off x="5024602" y="4408084"/>
          <a:ext cx="4691064" cy="23560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82111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30114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97016" y="2545824"/>
            <a:ext cx="465838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апреля,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апреля 2025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Маркевич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26640</TotalTime>
  <Words>588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4701</cp:revision>
  <cp:lastPrinted>2021-07-01T03:56:27Z</cp:lastPrinted>
  <dcterms:created xsi:type="dcterms:W3CDTF">2018-03-27T06:03:00Z</dcterms:created>
  <dcterms:modified xsi:type="dcterms:W3CDTF">2025-04-26T08:30:09Z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