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6816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27 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7-12, днем порывы 15-20 м/с. Температура воздуха ночью 10-12,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юго-западный, 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90008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апреля, ночью 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44859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5766</cp:revision>
  <cp:lastPrinted>2021-02-03T11:37:00Z</cp:lastPrinted>
  <dcterms:created xsi:type="dcterms:W3CDTF">2018-03-27T06:03:00Z</dcterms:created>
  <dcterms:modified xsi:type="dcterms:W3CDTF">2025-04-26T09:46:40Z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