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3054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073185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6953" y="21475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6953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23620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3706</cp:revision>
  <cp:lastPrinted>2021-10-18T15:52:53Z</cp:lastPrinted>
  <dcterms:created xsi:type="dcterms:W3CDTF">2018-03-27T06:03:00Z</dcterms:created>
  <dcterms:modified xsi:type="dcterms:W3CDTF">2025-04-26T07:53:23Z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