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6" d="100"/>
          <a:sy n="96" d="100"/>
        </p:scale>
        <p:origin x="96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133056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27 апреля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утром и </a:t>
            </a:r>
            <a:r>
              <a:rPr lang="ru-RU" alt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днем дождь.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5-10 м/с. Температура воздуха ночью 12-14, днем 20-22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27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28 апреля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11-13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апреля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2991981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22689</TotalTime>
  <Words>597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3596</cp:revision>
  <cp:lastPrinted>2021-07-01T03:56:27Z</cp:lastPrinted>
  <dcterms:created xsi:type="dcterms:W3CDTF">2018-03-27T06:03:00Z</dcterms:created>
  <dcterms:modified xsi:type="dcterms:W3CDTF">2025-04-26T06:52:22Z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