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CAE1C082-C9D0-4984-B8F7-804A78EBCA3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89975470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55EE6F-20B2-4742-B021-F37DBCF29D0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E14F8C-4F87-4C52-B4E8-29C090A982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2289B3-5106-4073-B9C3-43CD85FE0EA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758194-0BEC-485B-80EA-7283184B3DA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6E46EA-19E2-45AA-88A0-4A46766A9E8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CEC2C9-3625-4C35-B32E-70E0CDF23B4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CE4D80-5708-4D49-8401-EC2ADC13F4E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322A85-73FE-4521-9254-C8E405260C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501DA3-0802-44FF-B686-F559357F68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D9EB14-0F9F-47E2-895D-50FA30748D4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85B1B7-DEE9-41BB-BC09-E26B5B80C5F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2A52337-1257-4F24-8F50-A831EF3740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116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ru-RU" altLang="zh-CN" sz="1400" b="1" i="1" dirty="0" smtClean="0">
                <a:solidFill>
                  <a:srgbClr val="002060"/>
                </a:solidFill>
                <a:cs typeface="宋体"/>
              </a:rPr>
              <a:t>26</a:t>
            </a:r>
            <a:r>
              <a:rPr lang="en-US" altLang="zh-CN" sz="1400" b="1" i="1" dirty="0" smtClean="0">
                <a:solidFill>
                  <a:srgbClr val="002060"/>
                </a:solidFill>
                <a:cs typeface="宋体"/>
              </a:rPr>
              <a:t>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апреля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7588" y="115888"/>
            <a:ext cx="4948237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27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27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без осадков. Ветер юго-восточный 3-8 м/с. Температура воздуха ночью 8-10, днем 25-27 тепла. </a:t>
            </a:r>
            <a:endParaRPr lang="ru-RU" sz="1100" dirty="0" smtClean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апреля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Ветер юго-восточный 3-8 м/с. 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15-17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0412690"/>
              </p:ext>
            </p:extLst>
          </p:nvPr>
        </p:nvGraphicFramePr>
        <p:xfrm>
          <a:off x="4826000" y="4179370"/>
          <a:ext cx="4937125" cy="2118043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2766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2" name="Группа 1"/>
          <p:cNvGrpSpPr/>
          <p:nvPr/>
        </p:nvGrpSpPr>
        <p:grpSpPr>
          <a:xfrm>
            <a:off x="4818856" y="2415387"/>
            <a:ext cx="4960144" cy="1763748"/>
            <a:chOff x="4818856" y="2415387"/>
            <a:chExt cx="4960144" cy="1763748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18856" y="2415387"/>
              <a:ext cx="4960144" cy="1015663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 wrap="square"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27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апреля,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28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апреля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18856" y="3709200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26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апреля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9" y="3431387"/>
              <a:ext cx="4941887" cy="27622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Медеуова Г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.А. 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24636</TotalTime>
  <Words>768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5827</cp:revision>
  <cp:lastPrinted>2021-07-01T09:11:30Z</cp:lastPrinted>
  <dcterms:created xsi:type="dcterms:W3CDTF">2018-03-27T06:03:00Z</dcterms:created>
  <dcterms:modified xsi:type="dcterms:W3CDTF">2025-04-26T06:15:17Z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