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693877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гроза, град. Ветер юго-восточный с переходом на западный 8-13, днем порывы 16 м/с. Температура воздуха ночью 15-17,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818982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4684</TotalTime>
  <Words>560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668</cp:revision>
  <cp:lastPrinted>2021-07-01T03:56:27Z</cp:lastPrinted>
  <dcterms:created xsi:type="dcterms:W3CDTF">2024-09-22T07:48:17Z</dcterms:created>
  <dcterms:modified xsi:type="dcterms:W3CDTF">2025-04-26T07:46:43Z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