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3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>
            <a:extLst/>
          </a:blip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09522371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№06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dirty="0" smtClean="0"/>
                        <a:t>2</a:t>
                      </a:r>
                      <a:r>
                        <a:rPr lang="ru-RU" dirty="0" smtClean="0"/>
                        <a:t>6</a:t>
                      </a:r>
                      <a:r>
                        <a:rPr dirty="0" smtClean="0"/>
                        <a:t> </a:t>
                      </a:r>
                      <a:r>
                        <a:rPr lang="ru-RU" dirty="0" smtClean="0"/>
                        <a:t>апреля</a:t>
                      </a:r>
                      <a:r>
                        <a:rPr sz="1200" dirty="0" smtClean="0"/>
                        <a:t>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en-US" dirty="0" smtClean="0"/>
              <a:t>2</a:t>
            </a:r>
            <a:r>
              <a:rPr lang="ru-RU" dirty="0"/>
              <a:t>6</a:t>
            </a:r>
            <a:r>
              <a:rPr lang="ru-RU" dirty="0" smtClean="0"/>
              <a:t> </a:t>
            </a:r>
            <a:r>
              <a:rPr lang="ru-RU" dirty="0" smtClean="0"/>
              <a:t>апреля</a:t>
            </a:r>
            <a:r>
              <a:rPr dirty="0" smtClean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914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Прогноз погоды по г. Астана</a:t>
            </a:r>
          </a:p>
          <a:p>
            <a:pPr indent="185737" algn="ctr">
              <a:lnSpc>
                <a:spcPct val="115000"/>
              </a:lnSpc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на 07 января 2025 г.</a:t>
            </a:r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с 20 ч. 06 января до 20 ч. 07 января</a:t>
            </a:r>
          </a:p>
          <a:p>
            <a:pPr indent="185737" algn="ctr">
              <a:defRPr sz="4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  <a:p>
            <a:pPr indent="185737" algn="just">
              <a:lnSpc>
                <a:spcPct val="115000"/>
              </a:lnSpc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Облачно, временами снег, низовая метель, гололед. Ветер юго-восточный 9-14 м/с. Температура воздуха ночью 4-6, днем 2-4 мороза.</a:t>
            </a:r>
          </a:p>
          <a:p>
            <a:pPr indent="185737" algn="ctr">
              <a:lnSpc>
                <a:spcPct val="115000"/>
              </a:lnSpc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на 08 января 2025 г.</a:t>
            </a:r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с 20 ч. 07 января до 08 ч. 08 января </a:t>
            </a:r>
          </a:p>
          <a:p>
            <a:pPr indent="185737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Облачно, сильный снег, метель. Временами туман. Ветер северный 9-14, порывы 15-20 м/с. Температура воздуха 13-15 мороза. 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1"/>
            <a:ext cx="4587875" cy="1253365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Метеорологические условия будут способствовать ночью </a:t>
            </a:r>
            <a:r>
              <a:rPr b="1"/>
              <a:t>07 января накоплению</a:t>
            </a:r>
            <a:r>
              <a:t>, днем </a:t>
            </a:r>
            <a:r>
              <a:rPr b="1"/>
              <a:t>07, </a:t>
            </a:r>
            <a:r>
              <a:t>ночью</a:t>
            </a:r>
            <a:r>
              <a:rPr b="1"/>
              <a:t> 08 января рассеиванию</a:t>
            </a:r>
            <a:r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целом по городу ожидается ночью </a:t>
            </a:r>
            <a:r>
              <a:rPr b="1"/>
              <a:t>07 января повышенный,</a:t>
            </a:r>
            <a:r>
              <a:t> днем </a:t>
            </a:r>
            <a:r>
              <a:rPr b="1"/>
              <a:t>07, </a:t>
            </a:r>
            <a:r>
              <a:t>ночью</a:t>
            </a:r>
            <a:r>
              <a:rPr b="1"/>
              <a:t> 08 января пониженный </a:t>
            </a:r>
            <a: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20059751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smtClean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smtClean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Сагандыкова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З.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643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Нурай Айгисинова</cp:lastModifiedBy>
  <cp:revision>38</cp:revision>
  <dcterms:modified xsi:type="dcterms:W3CDTF">2025-04-26T05:30:08Z</dcterms:modified>
</cp:coreProperties>
</file>