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59333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851178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пыльная буря. Ветер юго-западный, западный 9-14, ночью порывы 17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20-22, днем 32-34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 с переходом на юго-западный, западный 4-9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19-21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405830109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14936</TotalTime>
  <Words>585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3526</cp:revision>
  <cp:lastPrinted>2021-07-01T03:56:27Z</cp:lastPrinted>
  <dcterms:created xsi:type="dcterms:W3CDTF">2018-03-27T06:03:00Z</dcterms:created>
  <dcterms:modified xsi:type="dcterms:W3CDTF">2025-04-26T06:07:25Z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