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132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extLst/>
          </a:blip>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2242227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№06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en-US" dirty="0" smtClean="0"/>
                        <a:t>2</a:t>
                      </a:r>
                      <a:r>
                        <a:rPr lang="ru-RU" dirty="0" smtClean="0"/>
                        <a:t>6</a:t>
                      </a:r>
                      <a:r>
                        <a:rPr lang="ru-RU" baseline="0" dirty="0" smtClean="0"/>
                        <a:t> </a:t>
                      </a:r>
                      <a:r>
                        <a:rPr lang="ru-RU" baseline="0" dirty="0" err="1" smtClean="0"/>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05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b="1">
                <a:latin typeface="Times New Roman"/>
                <a:ea typeface="Times New Roman"/>
                <a:cs typeface="Times New Roman"/>
                <a:sym typeface="Times New Roman"/>
              </a:defRPr>
            </a:pPr>
            <a:r>
              <a:t>Астана қаласы  бойынша ауа-райы болжамы </a:t>
            </a:r>
          </a:p>
          <a:p>
            <a:pPr algn="ctr">
              <a:defRPr sz="1200" b="1">
                <a:latin typeface="Times New Roman"/>
                <a:ea typeface="Times New Roman"/>
                <a:cs typeface="Times New Roman"/>
                <a:sym typeface="Times New Roman"/>
              </a:defRPr>
            </a:pPr>
            <a:r>
              <a:t>2025 жылғы 07 қаңтар</a:t>
            </a:r>
          </a:p>
          <a:p>
            <a:pPr algn="ctr">
              <a:defRPr sz="1200" b="1">
                <a:latin typeface="Times New Roman"/>
                <a:ea typeface="Times New Roman"/>
                <a:cs typeface="Times New Roman"/>
                <a:sym typeface="Times New Roman"/>
              </a:defRPr>
            </a:pPr>
            <a:r>
              <a:t>06 қаңтар сағ. 20-дан 07 қаңтар сағ. 20-ға дейін</a:t>
            </a:r>
          </a:p>
          <a:p>
            <a:pPr algn="just">
              <a:defRPr sz="1200">
                <a:latin typeface="Times New Roman"/>
                <a:ea typeface="Times New Roman"/>
                <a:cs typeface="Times New Roman"/>
                <a:sym typeface="Times New Roman"/>
              </a:defRPr>
            </a:pPr>
            <a:r>
              <a:t>Бұлтты, кей уақыттарда қар, көктайғақ, жаяу бұрқасын күтіледі. Оңтүстік-шығыстан жел соғады, күші 9-14 м/с. Ауаның температурасы түнде 4-6, күндіз 2-4 градус аяз.</a:t>
            </a:r>
          </a:p>
          <a:p>
            <a:pPr algn="ctr">
              <a:defRPr sz="1200" b="1">
                <a:latin typeface="Times New Roman"/>
                <a:ea typeface="Times New Roman"/>
                <a:cs typeface="Times New Roman"/>
                <a:sym typeface="Times New Roman"/>
              </a:defRPr>
            </a:pPr>
            <a:r>
              <a:t>2025 жылғы 08 қаңтар</a:t>
            </a:r>
          </a:p>
          <a:p>
            <a:pPr algn="ctr">
              <a:defRPr sz="1200" b="1">
                <a:latin typeface="Times New Roman"/>
                <a:ea typeface="Times New Roman"/>
                <a:cs typeface="Times New Roman"/>
                <a:sym typeface="Times New Roman"/>
              </a:defRPr>
            </a:pPr>
            <a:r>
              <a:t>07 қаңтар сағ. 20-дан 08 қаңтар сағ. 08-ге дейін</a:t>
            </a:r>
          </a:p>
          <a:p>
            <a:pPr algn="just">
              <a:spcBef>
                <a:spcPts val="200"/>
              </a:spcBef>
              <a:defRPr sz="1200">
                <a:latin typeface="Times New Roman"/>
                <a:ea typeface="Times New Roman"/>
                <a:cs typeface="Times New Roman"/>
                <a:sym typeface="Times New Roman"/>
              </a:defRPr>
            </a:pPr>
            <a:r>
              <a:t>Бұлтты, қатты қар, бұрқасын күтіледі. Кей уақытта тұман күтіледі. Солтүстіктен жел соғады, күші 9-14, екпіні 15-20 м/с. Ауаның температурасы 13-15 градус аяз болады.</a:t>
            </a:r>
          </a:p>
        </p:txBody>
      </p:sp>
      <p:graphicFrame>
        <p:nvGraphicFramePr>
          <p:cNvPr id="27" name="Table"/>
          <p:cNvGraphicFramePr/>
          <p:nvPr>
            <p:extLst>
              <p:ext uri="{D42A27DB-BD31-4B8C-83A1-F6EECF244321}">
                <p14:modId xmlns:p14="http://schemas.microsoft.com/office/powerpoint/2010/main" val="409577468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3</a:t>
                      </a:r>
                      <a:r>
                        <a:rPr lang="ru-RU"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1110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5</a:t>
                      </a:r>
                      <a:r>
                        <a:rPr lang="ru-RU"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118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sz="900" dirty="0" smtClean="0">
                          <a:latin typeface="Times New Roman"/>
                          <a:ea typeface="Times New Roman"/>
                          <a:cs typeface="Times New Roman"/>
                          <a:sym typeface="Times New Roman"/>
                        </a:rPr>
                        <a:t>,</a:t>
                      </a:r>
                      <a:r>
                        <a:rPr lang="ru-RU"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1</a:t>
                      </a:r>
                      <a:r>
                        <a:rPr lang="ru-RU" sz="900" dirty="0" smtClean="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en-US" dirty="0" smtClean="0"/>
              <a:t>2</a:t>
            </a:r>
            <a:r>
              <a:rPr lang="ru-RU" dirty="0"/>
              <a:t>6</a:t>
            </a:r>
            <a:r>
              <a:rPr smtClean="0"/>
              <a:t> </a:t>
            </a:r>
            <a:r>
              <a:rPr lang="kk-KZ" dirty="0" smtClean="0"/>
              <a:t>сәуір</a:t>
            </a:r>
            <a:r>
              <a:rPr dirty="0" smtClean="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126606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t>Метеорологиялық жағдайлар қала атмосферасында ластаушы заттардың</a:t>
            </a:r>
            <a:r>
              <a:rPr b="1"/>
              <a:t> </a:t>
            </a:r>
            <a:r>
              <a:t>түнде</a:t>
            </a:r>
            <a:r>
              <a:rPr b="1"/>
              <a:t> 07 қаңтарда жиналуына, </a:t>
            </a:r>
            <a:r>
              <a:t>күндіз </a:t>
            </a:r>
            <a:r>
              <a:rPr b="1"/>
              <a:t>07, </a:t>
            </a:r>
            <a:r>
              <a:t>түнде </a:t>
            </a:r>
            <a:r>
              <a:rPr b="1"/>
              <a:t>08</a:t>
            </a:r>
            <a:r>
              <a:t> </a:t>
            </a:r>
            <a:r>
              <a:rPr b="1"/>
              <a:t>қаңтарда сейілуіне </a:t>
            </a:r>
            <a:r>
              <a:t>ықпал етеді. </a:t>
            </a:r>
          </a:p>
          <a:p>
            <a:pPr algn="just">
              <a:defRPr sz="1200">
                <a:latin typeface="Times New Roman"/>
                <a:ea typeface="Times New Roman"/>
                <a:cs typeface="Times New Roman"/>
                <a:sym typeface="Times New Roman"/>
              </a:defRPr>
            </a:pPr>
            <a:r>
              <a:t>      Жалпы қала бойынша ауаның ластану деңгейінің түнде</a:t>
            </a:r>
            <a:r>
              <a:rPr b="1"/>
              <a:t> 07 қаңтарда көтеріңкі, </a:t>
            </a:r>
            <a:r>
              <a:t>күндіз </a:t>
            </a:r>
            <a:r>
              <a:rPr b="1"/>
              <a:t>07, </a:t>
            </a:r>
            <a:r>
              <a:t>түнде </a:t>
            </a:r>
            <a:r>
              <a:rPr b="1"/>
              <a:t>08</a:t>
            </a:r>
            <a:r>
              <a:t> </a:t>
            </a:r>
            <a:r>
              <a:rPr b="1"/>
              <a:t>қаңтарда төмен</a:t>
            </a:r>
            <a:r>
              <a:rPr sz="1000"/>
              <a:t> </a:t>
            </a:r>
            <a:r>
              <a:t>болуы күтілуде.</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smtClean="0">
                <a:latin typeface="Times New Roman"/>
                <a:ea typeface="Times New Roman"/>
                <a:cs typeface="Times New Roman"/>
                <a:sym typeface="Times New Roman"/>
              </a:rPr>
              <a:t>Дайындаған</a:t>
            </a:r>
            <a:r>
              <a:rPr sz="1200" dirty="0" smtClean="0">
                <a:latin typeface="Times New Roman"/>
                <a:ea typeface="Times New Roman"/>
                <a:cs typeface="Times New Roman"/>
                <a:sym typeface="Times New Roman"/>
              </a:rPr>
              <a:t>:</a:t>
            </a:r>
            <a:r>
              <a:rPr lang="ru-RU" sz="1200" dirty="0" smtClean="0">
                <a:latin typeface="Times New Roman"/>
                <a:ea typeface="Times New Roman"/>
                <a:cs typeface="Times New Roman"/>
                <a:sym typeface="Times New Roman"/>
              </a:rPr>
              <a:t> </a:t>
            </a:r>
            <a:r>
              <a:rPr lang="ru-RU" sz="1200" dirty="0" err="1" smtClean="0">
                <a:latin typeface="Times New Roman"/>
                <a:ea typeface="Times New Roman"/>
                <a:cs typeface="Times New Roman"/>
                <a:sym typeface="Times New Roman"/>
              </a:rPr>
              <a:t>Туяк</a:t>
            </a:r>
            <a:r>
              <a:rPr lang="ru-RU" sz="1200" smtClean="0">
                <a:latin typeface="Times New Roman"/>
                <a:ea typeface="Times New Roman"/>
                <a:cs typeface="Times New Roman"/>
                <a:sym typeface="Times New Roman"/>
              </a:rPr>
              <a:t> С</a:t>
            </a:r>
            <a:r>
              <a:rPr sz="1200" smtClean="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58</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Нурай Айгисинова</cp:lastModifiedBy>
  <cp:revision>38</cp:revision>
  <dcterms:modified xsi:type="dcterms:W3CDTF">2025-04-26T05:30:42Z</dcterms:modified>
</cp:coreProperties>
</file>