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710337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673994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2293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Түнде шаңды дауыл. Жел оңтүстік-батыстан, батыстан 9-14, түнде екпіні 17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20-22, күндіз 32-34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Шығыстан соққан жел оңтүстік-батысқа, батысқа ауысады 4-9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28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03289532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15631</TotalTime>
  <Words>544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3633</cp:revision>
  <cp:lastPrinted>2021-07-01T07:38:07Z</cp:lastPrinted>
  <dcterms:created xsi:type="dcterms:W3CDTF">2018-03-27T06:03:00Z</dcterms:created>
  <dcterms:modified xsi:type="dcterms:W3CDTF">2025-04-26T06:06:29Z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