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5860325"/>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жаңбыр, найзағай, бұршақ. Оңтүстіктен соғатын жел солтүстік-батысқа ауысады, күндіз екпіні 15-20 м/с. Ауа температурасы түнде 13-15, күндіз 26-28 градус жылы.</a:t>
            </a: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солтүстік-батысқа ауысады, күші 9-14 м/с, екпіні 15-20 м/с. </a:t>
            </a:r>
            <a:r>
              <a:rPr lang="kk-KZ" altLang="ru-RU" sz="1200">
                <a:latin typeface="Times New Roman" panose="02020603050405020304" pitchFamily="18" charset="0"/>
                <a:cs typeface="Times New Roman" panose="02020603050405020304" pitchFamily="18" charset="0"/>
              </a:rPr>
              <a:t>Ауа температурасы түнде 10-12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a:t>
            </a:r>
            <a:r>
              <a:rPr lang="ru-RU" sz="1200" b="1" dirty="0" err="1" smtClean="0">
                <a:solidFill>
                  <a:schemeClr val="tx1"/>
                </a:solidFill>
                <a:latin typeface="Times New Roman" panose="02020603050405020304" pitchFamily="18" charset="0"/>
                <a:cs typeface="Times New Roman" panose="02020603050405020304" pitchFamily="18" charset="0"/>
              </a:rPr>
              <a:t>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898155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26366</TotalTime>
  <Words>610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4809</cp:revision>
  <cp:lastPrinted>2021-07-01T07:38:07Z</cp:lastPrinted>
  <dcterms:created xsi:type="dcterms:W3CDTF">2018-03-27T06:03:00Z</dcterms:created>
  <dcterms:modified xsi:type="dcterms:W3CDTF">2025-04-26T07:47:42Z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