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90"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852001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сәуір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4731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27 сәуір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26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27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таңертең және күндіз жаңбыр жауады. Жел 5-10 м/с. </a:t>
            </a:r>
            <a:r>
              <a:rPr lang="kk-KZ" sz="1300" dirty="0">
                <a:effectLst/>
                <a:latin typeface="Times New Roman" panose="02020603050405020304" pitchFamily="18" charset="0"/>
                <a:ea typeface="Calibri" panose="020F0502020204030204" pitchFamily="34" charset="0"/>
              </a:rPr>
              <a:t>Ауа температурасы түнде 12-14, күндіз 20-22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28 сәуір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27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28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5-10 м/с. Ауа температурасы 11-13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26 </a:t>
            </a:r>
            <a:r>
              <a:rPr lang="ru-RU" altLang="ru-RU" sz="1100" b="1" dirty="0" err="1">
                <a:latin typeface="Times New Roman" panose="02020603050405020304" pitchFamily="18" charset="0"/>
                <a:cs typeface="Times New Roman" panose="02020603050405020304" pitchFamily="18" charset="0"/>
              </a:rPr>
              <a:t>сәуірде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87661370"/>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370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347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0.256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18300</TotalTime>
  <Words>573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3524</cp:revision>
  <cp:lastPrinted>2021-07-01T07:38:07Z</cp:lastPrinted>
  <dcterms:created xsi:type="dcterms:W3CDTF">2018-03-27T06:03:00Z</dcterms:created>
  <dcterms:modified xsi:type="dcterms:W3CDTF">2025-04-26T06:52:15Z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