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48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8003367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116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08269"/>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сәуірге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26 </a:t>
            </a:r>
            <a:r>
              <a:rPr lang="kk-KZ" altLang="ru-RU" sz="1200" b="1" dirty="0">
                <a:latin typeface="Times New Roman" pitchFamily="18" charset="0"/>
                <a:cs typeface="Times New Roman" pitchFamily="18" charset="0"/>
              </a:rPr>
              <a:t>сәуір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жауын-шашынсыз. </a:t>
            </a:r>
            <a:r>
              <a:rPr lang="kk-KZ" sz="1200" dirty="0" smtClean="0">
                <a:solidFill>
                  <a:prstClr val="black"/>
                </a:solidFill>
                <a:latin typeface="Times New Roman" pitchFamily="18" charset="0"/>
                <a:cs typeface="Times New Roman" pitchFamily="18" charset="0"/>
              </a:rPr>
              <a:t>Жел оңтүстік-шығыстан, оңтүстіктен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күндіз екпіні 15-20 </a:t>
            </a:r>
            <a:r>
              <a:rPr lang="kk-KZ" sz="1200" dirty="0" smtClean="0">
                <a:solidFill>
                  <a:prstClr val="black"/>
                </a:solidFill>
                <a:latin typeface="Times New Roman" pitchFamily="18" charset="0"/>
                <a:cs typeface="Times New Roman" pitchFamily="18" charset="0"/>
              </a:rPr>
              <a:t>м/с</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8-10</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27-29°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9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28 </a:t>
            </a:r>
            <a:r>
              <a:rPr lang="ru-RU" altLang="ru-RU" sz="1200" b="1" dirty="0" err="1">
                <a:latin typeface="Times New Roman" pitchFamily="18" charset="0"/>
                <a:cs typeface="Times New Roman" pitchFamily="18" charset="0"/>
              </a:rPr>
              <a:t>сәуірге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27 </a:t>
            </a:r>
            <a:r>
              <a:rPr lang="ru-RU" altLang="ru-RU" sz="1200" b="1" dirty="0" err="1" smtClean="0">
                <a:latin typeface="Times New Roman" pitchFamily="18" charset="0"/>
                <a:cs typeface="Times New Roman" pitchFamily="18" charset="0"/>
              </a:rPr>
              <a:t>сәуір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28 </a:t>
            </a:r>
            <a:r>
              <a:rPr 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екпіні 15-18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13-15</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37679296"/>
              </p:ext>
            </p:extLst>
          </p:nvPr>
        </p:nvGraphicFramePr>
        <p:xfrm>
          <a:off x="5017183" y="393305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3663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
        <p:nvSpPr>
          <p:cNvPr id="21" name="TextBox 13"/>
          <p:cNvSpPr txBox="1"/>
          <p:nvPr/>
        </p:nvSpPr>
        <p:spPr>
          <a:xfrm>
            <a:off x="5044852" y="22360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a:t>
            </a:r>
            <a:r>
              <a:rPr lang="kk-KZ" sz="1200" dirty="0">
                <a:solidFill>
                  <a:prstClr val="black"/>
                </a:solidFill>
                <a:latin typeface="Times New Roman" panose="02020603050405020304" pitchFamily="18" charset="0"/>
                <a:cs typeface="Times New Roman" panose="02020603050405020304" pitchFamily="18" charset="0"/>
              </a:rPr>
              <a:t>еді</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5044851" y="313629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Иманғабасова А.Т. / 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21627</TotalTime>
  <Words>647</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3632</cp:revision>
  <cp:lastPrinted>2021-07-01T03:56:27Z</cp:lastPrinted>
  <dcterms:created xsi:type="dcterms:W3CDTF">2018-03-27T06:03:00Z</dcterms:created>
  <dcterms:modified xsi:type="dcterms:W3CDTF">2025-04-26T07:53:20Z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