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85368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112254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2333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smtClean="0">
                          <a:solidFill>
                            <a:srgbClr val="000000"/>
                          </a:solidFill>
                          <a:effectLst/>
                          <a:latin typeface="Times New Roman" pitchFamily="18" charset="0"/>
                          <a:cs typeface="Times New Roman" pitchFamily="18" charset="0"/>
                        </a:rPr>
                        <a:t>0,5</a:t>
                      </a:r>
                      <a:endParaRPr lang="ru-RU" sz="12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smtClean="0">
                          <a:solidFill>
                            <a:srgbClr val="000000"/>
                          </a:solidFill>
                          <a:effectLst/>
                          <a:latin typeface="Times New Roman" pitchFamily="18" charset="0"/>
                          <a:cs typeface="Times New Roman" pitchFamily="18" charset="0"/>
                        </a:rPr>
                        <a:t>0,3</a:t>
                      </a:r>
                      <a:endParaRPr lang="ru-RU" sz="1200" b="0" i="0" u="none" strike="noStrike">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smtClean="0">
                          <a:solidFill>
                            <a:srgbClr val="000000"/>
                          </a:solidFill>
                          <a:effectLst/>
                          <a:latin typeface="Times New Roman" pitchFamily="18" charset="0"/>
                          <a:cs typeface="Times New Roman" pitchFamily="18" charset="0"/>
                        </a:rPr>
                        <a:t>0,08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006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ауысып</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kk-KZ" sz="1100" dirty="0" smtClean="0">
                <a:solidFill>
                  <a:srgbClr val="000000"/>
                </a:solidFill>
                <a:latin typeface="Times New Roman"/>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28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31271</TotalTime>
  <Words>583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6175</cp:revision>
  <cp:lastPrinted>2021-07-01T03:56:27Z</cp:lastPrinted>
  <dcterms:created xsi:type="dcterms:W3CDTF">2018-03-27T06:03:00Z</dcterms:created>
  <dcterms:modified xsi:type="dcterms:W3CDTF">2025-04-26T06:46:59Z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