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812488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26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12197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407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806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26 сәуір с. 20-ден 27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a:latin typeface="Times New Roman" panose="02020603050405020304" pitchFamily="18" charset="0"/>
                <a:cs typeface="Times New Roman" panose="02020603050405020304" pitchFamily="18" charset="0"/>
              </a:rPr>
              <a:t>,</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күндіз жаңбыр. </a:t>
            </a:r>
            <a:r>
              <a:rPr lang="kk-KZ" sz="1100" dirty="0">
                <a:latin typeface="Times New Roman" panose="02020603050405020304" pitchFamily="18" charset="0"/>
                <a:cs typeface="Times New Roman" panose="02020603050405020304" pitchFamily="18" charset="0"/>
              </a:rPr>
              <a:t>Оңтүстік-батыстан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12-14, күндіз 21-23 жылы. </a:t>
            </a:r>
          </a:p>
          <a:p>
            <a:pPr algn="ct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8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27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8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27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8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40215</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6248</cp:revision>
  <cp:lastPrinted>2023-01-16T10:13:34Z</cp:lastPrinted>
  <dcterms:created xsi:type="dcterms:W3CDTF">2018-03-27T06:03:00Z</dcterms:created>
  <dcterms:modified xsi:type="dcterms:W3CDTF">2025-04-26T06:22:03Z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