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85112" autoAdjust="0"/>
  </p:normalViewPr>
  <p:slideViewPr>
    <p:cSldViewPr>
      <p:cViewPr>
        <p:scale>
          <a:sx n="105" d="100"/>
          <a:sy n="105" d="100"/>
        </p:scale>
        <p:origin x="-226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579665178"/>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сәуір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662192240"/>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68</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0,424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0,203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491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0,098</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0,098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0,123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26 сәуір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27 сәуірге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26</a:t>
            </a:r>
            <a:r>
              <a:rPr lang="kk-KZ" altLang="ru-RU" sz="1200" b="1" dirty="0" smtClean="0">
                <a:latin typeface="Times New Roman" pitchFamily="18" charset="0"/>
                <a:cs typeface="Times New Roman" pitchFamily="18" charset="0"/>
              </a:rPr>
              <a:t> 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27 </a:t>
            </a:r>
            <a:r>
              <a:rPr lang="ru-RU" altLang="ru-RU" sz="1200" b="1" dirty="0" err="1"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a:latin typeface="Times New Roman"/>
                <a:ea typeface="Times New Roman"/>
              </a:rPr>
              <a:t>Б</a:t>
            </a:r>
            <a:r>
              <a:rPr lang="kk-KZ" sz="1200" kern="1400" dirty="0" smtClean="0">
                <a:latin typeface="Times New Roman"/>
                <a:ea typeface="Times New Roman"/>
              </a:rPr>
              <a:t>ұлтты</a:t>
            </a:r>
            <a:r>
              <a:rPr lang="kk-KZ" sz="1200" kern="1400" dirty="0">
                <a:latin typeface="Times New Roman"/>
                <a:ea typeface="Times New Roman"/>
              </a:rPr>
              <a:t>, </a:t>
            </a:r>
            <a:r>
              <a:rPr lang="kk-KZ" sz="1200" kern="1400" dirty="0" smtClean="0">
                <a:latin typeface="Times New Roman"/>
                <a:ea typeface="Times New Roman"/>
              </a:rPr>
              <a:t>күндіз жаңбыр, найзағай. Оңтүстік-батыстан, батыстан </a:t>
            </a:r>
            <a:r>
              <a:rPr lang="kk-KZ" sz="1200" kern="1400" dirty="0">
                <a:latin typeface="Times New Roman"/>
                <a:ea typeface="Times New Roman"/>
              </a:rPr>
              <a:t>жел соғады, күші түнде </a:t>
            </a:r>
            <a:r>
              <a:rPr lang="kk-KZ" sz="1200" kern="1400" dirty="0" smtClean="0">
                <a:latin typeface="Times New Roman"/>
                <a:ea typeface="Times New Roman"/>
              </a:rPr>
              <a:t>2-7, </a:t>
            </a:r>
            <a:r>
              <a:rPr lang="kk-KZ" sz="1200" kern="1400" dirty="0">
                <a:latin typeface="Times New Roman"/>
                <a:ea typeface="Times New Roman"/>
              </a:rPr>
              <a:t>күндіз </a:t>
            </a:r>
            <a:r>
              <a:rPr lang="kk-KZ" sz="1200" kern="1400" dirty="0" smtClean="0">
                <a:latin typeface="Times New Roman"/>
                <a:ea typeface="Times New Roman"/>
              </a:rPr>
              <a:t>7-12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14-16, </a:t>
            </a:r>
            <a:r>
              <a:rPr lang="kk-KZ" sz="1200" kern="1400" dirty="0">
                <a:latin typeface="Times New Roman"/>
                <a:ea typeface="Times New Roman"/>
              </a:rPr>
              <a:t>күндіз </a:t>
            </a:r>
            <a:r>
              <a:rPr lang="kk-KZ" sz="1200" kern="1400" dirty="0" smtClean="0">
                <a:latin typeface="Times New Roman"/>
                <a:ea typeface="Times New Roman"/>
              </a:rPr>
              <a:t>21-23 </a:t>
            </a:r>
            <a:r>
              <a:rPr lang="kk-KZ" sz="1200" kern="1400" dirty="0">
                <a:latin typeface="Times New Roman"/>
                <a:ea typeface="Times New Roman"/>
              </a:rPr>
              <a:t>жылы</a:t>
            </a:r>
            <a:r>
              <a:rPr lang="kk-KZ" sz="1200" kern="1400" dirty="0" smtClean="0">
                <a:latin typeface="Times New Roman"/>
                <a:ea typeface="Times New Roman"/>
              </a:rPr>
              <a:t>.</a:t>
            </a:r>
          </a:p>
          <a:p>
            <a:pPr algn="just" eaLnBrk="1" hangingPunct="1"/>
            <a:endParaRPr lang="ru-RU"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27</a:t>
            </a:r>
            <a:r>
              <a:rPr lang="kk-KZ" altLang="ru-RU" sz="1200" b="1" dirty="0" smtClean="0">
                <a:latin typeface="Times New Roman" pitchFamily="18" charset="0"/>
                <a:cs typeface="Times New Roman" pitchFamily="18" charset="0"/>
              </a:rPr>
              <a:t> сәуірден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28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smtClean="0">
                <a:latin typeface="Times New Roman"/>
                <a:ea typeface="Times New Roman"/>
              </a:rPr>
              <a:t>Бұлтты</a:t>
            </a:r>
            <a:r>
              <a:rPr lang="kk-KZ" sz="1200" kern="1400" smtClean="0">
                <a:latin typeface="Times New Roman"/>
                <a:ea typeface="Times New Roman"/>
              </a:rPr>
              <a:t>, </a:t>
            </a:r>
            <a:r>
              <a:rPr lang="kk-KZ" sz="1200" kern="1400" smtClean="0">
                <a:latin typeface="Times New Roman"/>
                <a:ea typeface="Times New Roman"/>
              </a:rPr>
              <a:t>жаңбыр. </a:t>
            </a:r>
            <a:r>
              <a:rPr lang="kk-KZ" sz="1200" kern="1400" dirty="0" smtClean="0">
                <a:latin typeface="Times New Roman"/>
                <a:ea typeface="Times New Roman"/>
              </a:rPr>
              <a:t>Солтүстік-батыстан жел </a:t>
            </a:r>
            <a:r>
              <a:rPr lang="kk-KZ" sz="1200" kern="1400" dirty="0">
                <a:latin typeface="Times New Roman"/>
                <a:ea typeface="Times New Roman"/>
              </a:rPr>
              <a:t>соғады, </a:t>
            </a:r>
            <a:r>
              <a:rPr lang="kk-KZ" sz="1200" kern="1400" dirty="0" smtClean="0">
                <a:latin typeface="Times New Roman"/>
                <a:ea typeface="Times New Roman"/>
              </a:rPr>
              <a:t>күші 8-13 м/с</a:t>
            </a:r>
            <a:r>
              <a:rPr lang="kk-KZ" sz="1200" kern="1400" dirty="0">
                <a:latin typeface="Times New Roman"/>
                <a:ea typeface="Times New Roman"/>
              </a:rPr>
              <a:t>. Ауа </a:t>
            </a:r>
            <a:r>
              <a:rPr lang="kk-KZ" sz="1200" kern="1400" dirty="0" smtClean="0">
                <a:latin typeface="Times New Roman"/>
                <a:ea typeface="Times New Roman"/>
              </a:rPr>
              <a:t>температурасы 8-10 жылы.</a:t>
            </a:r>
            <a:endParaRPr lang="kk-KZ" sz="1200" kern="1400" dirty="0">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smtClean="0">
                <a:solidFill>
                  <a:schemeClr val="tx1"/>
                </a:solidFill>
                <a:latin typeface="Times New Roman" panose="02020603050405020304" pitchFamily="18" charset="0"/>
                <a:cs typeface="Times New Roman" panose="02020603050405020304" pitchFamily="18" charset="0"/>
              </a:rPr>
              <a:t> түнде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smtClean="0">
                <a:solidFill>
                  <a:srgbClr val="000000"/>
                </a:solidFill>
                <a:latin typeface="Times New Roman" pitchFamily="18" charset="0"/>
                <a:cs typeface="Times New Roman" pitchFamily="18" charset="0"/>
              </a:rPr>
              <a:t> М</a:t>
            </a:r>
            <a:r>
              <a:rPr lang="kk-KZ" altLang="ru-RU" sz="1200" b="1" i="1"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26615</TotalTime>
  <Words>577</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4519</cp:revision>
  <cp:lastPrinted>2023-02-06T06:57:51Z</cp:lastPrinted>
  <dcterms:created xsi:type="dcterms:W3CDTF">2018-03-27T06:03:00Z</dcterms:created>
  <dcterms:modified xsi:type="dcterms:W3CDTF">2025-04-26T07:26:59Z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