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630" y="31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1426058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27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10-12, күндіз 16-18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28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060848"/>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27</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smtClean="0">
                <a:solidFill>
                  <a:srgbClr val="000000"/>
                </a:solidFill>
                <a:latin typeface="Times New Roman" pitchFamily="18" charset="0"/>
                <a:cs typeface="Times New Roman" pitchFamily="18" charset="0"/>
              </a:rPr>
              <a:t>28</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16395</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6231</cp:revision>
  <cp:lastPrinted>2021-07-01T03:56:27Z</cp:lastPrinted>
  <dcterms:created xsi:type="dcterms:W3CDTF">2018-03-27T06:03:00Z</dcterms:created>
  <dcterms:modified xsi:type="dcterms:W3CDTF">2025-04-26T06:21:22Z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