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8533433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7-12, днем 15-20, порывы 23-28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15-20, порывы 23-28, временами 30 м/с и более.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18460</TotalTime>
  <Words>602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6545</cp:revision>
  <cp:lastPrinted>2021-07-01T03:56:27Z</cp:lastPrinted>
  <dcterms:created xsi:type="dcterms:W3CDTF">2018-03-27T06:03:00Z</dcterms:created>
  <dcterms:modified xsi:type="dcterms:W3CDTF">2025-04-27T07:44:28Z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