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05690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851178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Днем пыльная буря. Ветер 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9-14, утром и днем порывы 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20-22, днем 35-37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958316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14941</TotalTime>
  <Words>583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3528</cp:revision>
  <cp:lastPrinted>2021-07-01T03:56:27Z</cp:lastPrinted>
  <dcterms:created xsi:type="dcterms:W3CDTF">2018-03-27T06:03:00Z</dcterms:created>
  <dcterms:modified xsi:type="dcterms:W3CDTF">2025-04-27T07:14:07Z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