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528" y="18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84392405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6124816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2778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, дождь, гроза, днем град.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северо-западный, западный 9-14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, днем порывы 18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2-4,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5-7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altLang="ru-RU" sz="12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без осадков. Ветер 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9-14 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0-2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30224</TotalTime>
  <Words>600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5705</cp:revision>
  <cp:lastPrinted>2021-07-01T03:56:27Z</cp:lastPrinted>
  <dcterms:created xsi:type="dcterms:W3CDTF">2018-03-27T06:03:00Z</dcterms:created>
  <dcterms:modified xsi:type="dcterms:W3CDTF">2025-04-27T06:28:22Z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