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41331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юго-западный, западный 9-14, днем 15-20,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порывы 23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9-11,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392607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26645</TotalTime>
  <Words>592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4702</cp:revision>
  <cp:lastPrinted>2021-07-01T03:56:27Z</cp:lastPrinted>
  <dcterms:created xsi:type="dcterms:W3CDTF">2018-03-27T06:03:00Z</dcterms:created>
  <dcterms:modified xsi:type="dcterms:W3CDTF">2025-04-27T07:25:48Z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