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184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8258622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небольшой дождь. Ветер юго-восточный с переходом на юго-западный 9-14, днем порывы 18 м/с. Температура воздуха ночью 12-14, днем 29-31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 с переходом на юго-западный 9-14, порывы 15-20 м/с. Температура воздуха ночью 6-8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7996128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З.Ж./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4700</TotalTime>
  <Words>560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669</cp:revision>
  <cp:lastPrinted>2021-07-01T03:56:27Z</cp:lastPrinted>
  <dcterms:created xsi:type="dcterms:W3CDTF">2024-09-22T07:48:17Z</dcterms:created>
  <dcterms:modified xsi:type="dcterms:W3CDTF">2025-04-27T08:02:49Z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