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6" d="100"/>
          <a:sy n="96" d="100"/>
        </p:scale>
        <p:origin x="96" y="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42691601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117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584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апреля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27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28 апреля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Переменная облачность, днем дождь, гроза. Ветер 9-14, днем порывы 15-20 м/с. Температура воздуха ночью 10-12, днем 23-25 тепла.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апреля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28 апреля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29 апреля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15-20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6-8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001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 апреля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9290102"/>
              </p:ext>
            </p:extLst>
          </p:nvPr>
        </p:nvGraphicFramePr>
        <p:xfrm>
          <a:off x="5046209" y="431653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22696</TotalTime>
  <Words>601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3597</cp:revision>
  <cp:lastPrinted>2021-07-01T03:56:27Z</cp:lastPrinted>
  <dcterms:created xsi:type="dcterms:W3CDTF">2018-03-27T06:03:00Z</dcterms:created>
  <dcterms:modified xsi:type="dcterms:W3CDTF">2025-04-27T08:04:50Z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