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AE1C082-C9D0-4984-B8F7-804A78EBCA3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997547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EE6F-20B2-4742-B021-F37DBCF29D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14F8C-4F87-4C52-B4E8-29C090A982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289B3-5106-4073-B9C3-43CD85FE0E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58194-0BEC-485B-80EA-7283184B3D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E46EA-19E2-45AA-88A0-4A46766A9E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EC2C9-3625-4C35-B32E-70E0CDF23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E4D80-5708-4D49-8401-EC2ADC13F4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22A85-73FE-4521-9254-C8E405260C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01DA3-0802-44FF-B686-F559357F68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9EB14-0F9F-47E2-895D-50FA30748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5B1B7-DEE9-41BB-BC09-E26B5B80C5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2A52337-1257-4F24-8F50-A831EF3740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27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588" y="115888"/>
            <a:ext cx="49482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16-18,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 29-31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489763"/>
              </p:ext>
            </p:extLst>
          </p:nvPr>
        </p:nvGraphicFramePr>
        <p:xfrm>
          <a:off x="4826000" y="4179370"/>
          <a:ext cx="4937125" cy="2118043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18856" y="2415387"/>
            <a:ext cx="4960144" cy="1763748"/>
            <a:chOff x="4818856" y="2415387"/>
            <a:chExt cx="4960144" cy="1763748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18856" y="2415387"/>
              <a:ext cx="4960144" cy="10156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kk-KZ" altLang="en-US" b="1" dirty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9" y="3431387"/>
              <a:ext cx="4941887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24664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5830</cp:revision>
  <cp:lastPrinted>2021-07-01T09:11:30Z</cp:lastPrinted>
  <dcterms:created xsi:type="dcterms:W3CDTF">2018-03-27T06:03:00Z</dcterms:created>
  <dcterms:modified xsi:type="dcterms:W3CDTF">2025-04-27T06:17:43Z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