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4435848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117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dirty="0"/>
                        <a:t>2</a:t>
                      </a:r>
                      <a:r>
                        <a:rPr lang="ru-RU" dirty="0"/>
                        <a:t>7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ru-RU" dirty="0"/>
              <a:t>7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гроза. Днем град. Ветер юго-западный 9-14, днем порывы 15-20 м/с. Температура воздуха ночью 11-13, днем 25-27 тепла.</a:t>
            </a: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15-20, временами 25 м/с. Температура воздуха 8-10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535485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0" marR="0" lvl="0" indent="1825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kumimoji="0" lang="kk-KZ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рассеиванию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4230883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F82253FD-27F0-4B43-8664-357A12449FBC}"/>
              </a:ext>
            </a:extLst>
          </p:cNvPr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ханова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641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43</cp:revision>
  <dcterms:modified xsi:type="dcterms:W3CDTF">2025-04-27T10:21:44Z</dcterms:modified>
</cp:coreProperties>
</file>