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30667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161" y="20854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гроза. Ветер юго-восточный с переходом на западный 7-12, порывы 15-20, ночью временами 23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068725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7509" y="21990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6953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23626</TotalTime>
  <Words>705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3710</cp:revision>
  <cp:lastPrinted>2021-10-18T15:52:53Z</cp:lastPrinted>
  <dcterms:created xsi:type="dcterms:W3CDTF">2018-03-27T06:03:00Z</dcterms:created>
  <dcterms:modified xsi:type="dcterms:W3CDTF">2025-04-27T06:57:45Z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