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51976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гроза, град. Ветер юго-западный 8-13, днем порывы 16 м/с. Температура воздуха ночью 11-13,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сильный дождь, град. Ветер северо-западный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ременами 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548192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З.Ж./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27494</TotalTime>
  <Words>662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4888</cp:revision>
  <cp:lastPrinted>2021-07-01T03:56:27Z</cp:lastPrinted>
  <dcterms:created xsi:type="dcterms:W3CDTF">2018-03-27T06:03:00Z</dcterms:created>
  <dcterms:modified xsi:type="dcterms:W3CDTF">2025-04-27T07:42:27Z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