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81792362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гроза, град. Ветер юго-западный 8-13, днем порывы 16 м/с. Температура воздуха ночью 11-13, днем 25-27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гроза, временами сильный дождь, град. Ветер северо-западный 9-14, порывы 15-20, днем временами 23-28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10-12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4127801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З.Ж./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24637</TotalTime>
  <Words>617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4732</cp:revision>
  <cp:lastPrinted>2021-07-01T03:56:27Z</cp:lastPrinted>
  <dcterms:created xsi:type="dcterms:W3CDTF">2018-03-27T06:03:00Z</dcterms:created>
  <dcterms:modified xsi:type="dcterms:W3CDTF">2025-04-27T07:42:50Z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