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6" d="100"/>
          <a:sy n="76" d="100"/>
        </p:scale>
        <p:origin x="62" y="28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33175607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117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27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17"/>
            <a:ext cx="4390332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20 ч. 28 апреля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ночью дождь, гроза. Ветер юго-западный 9-14, порывы 15-20 м/с. Температура воздуха ночью 13-15, днем 23-25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28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Ветер юго-западный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13-15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4650303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апреля, ночью </a:t>
            </a:r>
            <a:r>
              <a:rPr lang="ru-KZ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 апреля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43382</TotalTime>
  <Words>669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6517</cp:revision>
  <cp:lastPrinted>2021-11-30T05:55:24Z</cp:lastPrinted>
  <dcterms:created xsi:type="dcterms:W3CDTF">2018-03-27T06:03:00Z</dcterms:created>
  <dcterms:modified xsi:type="dcterms:W3CDTF">2025-04-27T06:01:53Z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