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360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544801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72342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27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Днем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пыльная буря.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северный, 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 9-14, днем порывы 15-20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10-12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8-10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28245</TotalTime>
  <Words>604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3842</cp:revision>
  <cp:lastPrinted>2021-10-15T03:50:29Z</cp:lastPrinted>
  <dcterms:created xsi:type="dcterms:W3CDTF">2018-03-27T06:03:00Z</dcterms:created>
  <dcterms:modified xsi:type="dcterms:W3CDTF">2025-04-27T06:12:51Z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