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67"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51111375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117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en-US" dirty="0"/>
                        <a:t>2</a:t>
                      </a:r>
                      <a:r>
                        <a:rPr lang="ru-RU" dirty="0"/>
                        <a:t>7</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28</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27</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28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кей уақыттарда жаңбыр жауады, найзағай. Күндіз бұршақ күтіледі. Оңтүстік-батыстан жел 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 </a:t>
            </a:r>
            <a:r>
              <a:rPr lang="kk-KZ" sz="1200" dirty="0">
                <a:latin typeface="Times New Roman" pitchFamily="18" charset="0"/>
                <a:cs typeface="Times New Roman" pitchFamily="18" charset="0"/>
              </a:rPr>
              <a:t>Ауа температурасы түнде 11-13, күндіз 25-27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29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28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29</a:t>
            </a:r>
            <a:r>
              <a:rPr lang="kk-KZ" sz="1200" b="1" dirty="0">
                <a:latin typeface="Times New Roman" pitchFamily="18" charset="0"/>
                <a:cs typeface="Times New Roman" pitchFamily="18" charset="0"/>
              </a:rPr>
              <a:t>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Оңтүстік-батыстан жел 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15-20, кей уақыттарда 25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8-10 градус жылы.</a:t>
            </a:r>
          </a:p>
        </p:txBody>
      </p:sp>
      <p:graphicFrame>
        <p:nvGraphicFramePr>
          <p:cNvPr id="27" name="Table"/>
          <p:cNvGraphicFramePr/>
          <p:nvPr>
            <p:extLst>
              <p:ext uri="{D42A27DB-BD31-4B8C-83A1-F6EECF244321}">
                <p14:modId xmlns:p14="http://schemas.microsoft.com/office/powerpoint/2010/main" val="254892599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a:t>
                      </a:r>
                      <a:r>
                        <a:rPr lang="ru-RU"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en-US" dirty="0"/>
              <a:t>2</a:t>
            </a:r>
            <a:r>
              <a:rPr lang="ru-RU" dirty="0"/>
              <a:t>7</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49" y="2333200"/>
            <a:ext cx="4679950" cy="64632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179388"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a:latin typeface="Times New Roman" panose="02020603050405020304" pitchFamily="18" charset="0"/>
                <a:cs typeface="Times New Roman" panose="02020603050405020304" pitchFamily="18" charset="0"/>
              </a:rPr>
              <a:t>   </a:t>
            </a:r>
            <a:endParaRPr dirty="0"/>
          </a:p>
        </p:txBody>
      </p:sp>
      <p:sp>
        <p:nvSpPr>
          <p:cNvPr id="13" name="TextBox 13">
            <a:extLst>
              <a:ext uri="{FF2B5EF4-FFF2-40B4-BE49-F238E27FC236}">
                <a16:creationId xmlns:a16="http://schemas.microsoft.com/office/drawing/2014/main" id="{36EB4644-D623-4941-9570-8EC853BD8160}"/>
              </a:ext>
            </a:extLst>
          </p:cNvPr>
          <p:cNvSpPr txBox="1"/>
          <p:nvPr/>
        </p:nvSpPr>
        <p:spPr>
          <a:xfrm>
            <a:off x="4998134" y="316659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Са</a:t>
            </a:r>
            <a:r>
              <a:rPr lang="ru-RU" sz="1200" dirty="0" err="1">
                <a:latin typeface="Times New Roman"/>
                <a:ea typeface="Times New Roman"/>
                <a:cs typeface="Times New Roman"/>
                <a:sym typeface="Times New Roman"/>
              </a:rPr>
              <a:t>ханова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214</TotalTime>
  <Words>674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45</cp:revision>
  <dcterms:modified xsi:type="dcterms:W3CDTF">2025-04-27T10:22:40Z</dcterms:modified>
</cp:coreProperties>
</file>