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0435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18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12-14,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29-31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29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a:latin typeface="Times New Roman" pitchFamily="18" charset="0"/>
                <a:cs typeface="Times New Roman" pitchFamily="18" charset="0"/>
              </a:rPr>
              <a:t>Переменная облачность, без осадков. Ветер восточный с переходом на юго-западный 9-14, порывы 15-20 м/с. Температура воздуха ночью 6-8 тепла.</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109459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a:t>
            </a:r>
            <a:r>
              <a:rPr lang="kk-KZ" altLang="ru-RU" sz="1200" b="1" i="1" smtClean="0">
                <a:latin typeface="Times New Roman" panose="02020603050405020304" pitchFamily="18" charset="0"/>
                <a:cs typeface="Times New Roman" panose="02020603050405020304" pitchFamily="18" charset="0"/>
              </a:rPr>
              <a:t>З.Ж./Барышева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24789</TotalTime>
  <Words>513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4616</cp:revision>
  <cp:lastPrinted>2021-07-01T07:38:07Z</cp:lastPrinted>
  <dcterms:created xsi:type="dcterms:W3CDTF">2018-03-27T06:03:00Z</dcterms:created>
  <dcterms:modified xsi:type="dcterms:W3CDTF">2025-04-27T08:02:47Z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