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12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94481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117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112254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2778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37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3132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бұршақ</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батыстан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r>
              <a:rPr lang="kk-KZ" sz="1100" dirty="0" smtClean="0">
                <a:solidFill>
                  <a:srgbClr val="000000"/>
                </a:solidFill>
                <a:latin typeface="Times New Roman"/>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29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31279</TotalTime>
  <Words>577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6176</cp:revision>
  <cp:lastPrinted>2021-07-01T03:56:27Z</cp:lastPrinted>
  <dcterms:created xsi:type="dcterms:W3CDTF">2018-03-27T06:03:00Z</dcterms:created>
  <dcterms:modified xsi:type="dcterms:W3CDTF">2025-04-27T06:30:42Z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