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439330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Оңтүстік-батыстан жел соғады, күші 9-14 м/с. Ауа температурасы түнде 12-14, күндіз 25-27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29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Солтүстік-батыстан жел соғады, күші 9-14 м/с. Ауа температурасы түнде 10-12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73942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26294</TotalTime>
  <Words>550</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4735</cp:revision>
  <cp:lastPrinted>2021-07-01T07:38:07Z</cp:lastPrinted>
  <dcterms:created xsi:type="dcterms:W3CDTF">2018-03-27T06:03:00Z</dcterms:created>
  <dcterms:modified xsi:type="dcterms:W3CDTF">2025-04-27T07:41:33Z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