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85112" autoAdjust="0"/>
  </p:normalViewPr>
  <p:slideViewPr>
    <p:cSldViewPr>
      <p:cViewPr>
        <p:scale>
          <a:sx n="105" d="100"/>
          <a:sy n="105" d="100"/>
        </p:scale>
        <p:origin x="780" y="21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681655217"/>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сәуір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987730988"/>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77</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0,483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0,219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441</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0,088</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0,044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27 сәуір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28 сәуірге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27</a:t>
            </a:r>
            <a:r>
              <a:rPr lang="kk-KZ" altLang="ru-RU" sz="1200" b="1" dirty="0" smtClean="0">
                <a:latin typeface="Times New Roman" pitchFamily="18" charset="0"/>
                <a:cs typeface="Times New Roman" pitchFamily="18" charset="0"/>
              </a:rPr>
              <a:t> сәуір</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28 </a:t>
            </a:r>
            <a:r>
              <a:rPr lang="ru-RU" altLang="ru-RU" sz="1200" b="1" dirty="0" err="1" smtClean="0">
                <a:latin typeface="Times New Roman" pitchFamily="18" charset="0"/>
                <a:cs typeface="Times New Roman" pitchFamily="18" charset="0"/>
              </a:rPr>
              <a:t>сәуір</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eaLnBrk="1" hangingPunct="1"/>
            <a:r>
              <a:rPr lang="kk-KZ" sz="1200" kern="1400" dirty="0" smtClean="0">
                <a:latin typeface="Times New Roman"/>
                <a:ea typeface="Times New Roman"/>
              </a:rPr>
              <a:t>Көшпелі </a:t>
            </a:r>
            <a:r>
              <a:rPr lang="kk-KZ" sz="1200" kern="1400" dirty="0">
                <a:latin typeface="Times New Roman"/>
                <a:ea typeface="Times New Roman"/>
              </a:rPr>
              <a:t>бұлтты,  түнде жаңбыр, найзағай. Батыстан, солтүстік-батыстан жел соғады, күші 9-14, күндіз екпіні 15-18 м/с. Ауа температурасы түнде 7-9, күндіз 13-15 жылы</a:t>
            </a:r>
            <a:r>
              <a:rPr lang="kk-KZ" sz="1200" kern="1400" dirty="0" smtClean="0">
                <a:latin typeface="Times New Roman"/>
                <a:ea typeface="Times New Roman"/>
              </a:rPr>
              <a:t>.</a:t>
            </a:r>
          </a:p>
          <a:p>
            <a:pPr algn="just" eaLnBrk="1" hangingPunct="1"/>
            <a:endParaRPr lang="ru-RU"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28</a:t>
            </a:r>
            <a:r>
              <a:rPr lang="kk-KZ" altLang="ru-RU" sz="1200" b="1" dirty="0" smtClean="0">
                <a:latin typeface="Times New Roman" pitchFamily="18" charset="0"/>
                <a:cs typeface="Times New Roman" pitchFamily="18" charset="0"/>
              </a:rPr>
              <a:t> сәуірден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29 </a:t>
            </a:r>
            <a:r>
              <a:rPr lang="ru-RU" altLang="ru-RU" sz="1200" b="1" dirty="0" err="1" smtClean="0">
                <a:latin typeface="Times New Roman" pitchFamily="18" charset="0"/>
                <a:cs typeface="Times New Roman" pitchFamily="18" charset="0"/>
              </a:rPr>
              <a:t>сәуір</a:t>
            </a:r>
            <a:r>
              <a:rPr lang="kk-KZ" altLang="ru-RU" sz="1200" b="1" dirty="0" smtClean="0">
                <a:latin typeface="Times New Roman" pitchFamily="18" charset="0"/>
                <a:cs typeface="Times New Roman" pitchFamily="18" charset="0"/>
              </a:rPr>
              <a:t> </a:t>
            </a:r>
            <a:endParaRPr lang="en-US"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kern="1400" dirty="0" smtClean="0">
                <a:latin typeface="Times New Roman"/>
                <a:ea typeface="Times New Roman"/>
              </a:rPr>
              <a:t>Аздаған бұлтты</a:t>
            </a:r>
            <a:r>
              <a:rPr lang="kk-KZ" sz="1200" kern="1400" dirty="0" smtClean="0">
                <a:latin typeface="Times New Roman"/>
                <a:ea typeface="Times New Roman"/>
              </a:rPr>
              <a:t>, </a:t>
            </a:r>
            <a:r>
              <a:rPr lang="kk-KZ" sz="1200" kern="1400" dirty="0" smtClean="0">
                <a:latin typeface="Times New Roman"/>
                <a:ea typeface="Times New Roman"/>
              </a:rPr>
              <a:t>жауын-шашынсыз. </a:t>
            </a:r>
            <a:r>
              <a:rPr lang="kk-KZ" sz="1200" kern="1400" dirty="0" smtClean="0">
                <a:latin typeface="Times New Roman"/>
                <a:ea typeface="Times New Roman"/>
              </a:rPr>
              <a:t>Солтүстік-батыстан жел </a:t>
            </a:r>
            <a:r>
              <a:rPr lang="kk-KZ" sz="1200" kern="1400" dirty="0">
                <a:latin typeface="Times New Roman"/>
                <a:ea typeface="Times New Roman"/>
              </a:rPr>
              <a:t>соғады, </a:t>
            </a:r>
            <a:r>
              <a:rPr lang="kk-KZ" sz="1200" kern="1400" dirty="0" smtClean="0">
                <a:latin typeface="Times New Roman"/>
                <a:ea typeface="Times New Roman"/>
              </a:rPr>
              <a:t>күші </a:t>
            </a:r>
            <a:r>
              <a:rPr lang="kk-KZ" sz="1200" kern="1400" dirty="0" smtClean="0">
                <a:latin typeface="Times New Roman"/>
                <a:ea typeface="Times New Roman"/>
              </a:rPr>
              <a:t>5-10 </a:t>
            </a:r>
            <a:r>
              <a:rPr lang="kk-KZ" sz="1200" kern="1400" dirty="0" smtClean="0">
                <a:latin typeface="Times New Roman"/>
                <a:ea typeface="Times New Roman"/>
              </a:rPr>
              <a:t>м/с</a:t>
            </a:r>
            <a:r>
              <a:rPr lang="kk-KZ" sz="1200" kern="1400" dirty="0">
                <a:latin typeface="Times New Roman"/>
                <a:ea typeface="Times New Roman"/>
              </a:rPr>
              <a:t>. Ауа </a:t>
            </a:r>
            <a:r>
              <a:rPr lang="kk-KZ" sz="1200" kern="1400" dirty="0" smtClean="0">
                <a:latin typeface="Times New Roman"/>
                <a:ea typeface="Times New Roman"/>
              </a:rPr>
              <a:t>температурасы </a:t>
            </a:r>
            <a:r>
              <a:rPr lang="kk-KZ" sz="1200" kern="1400" dirty="0" smtClean="0">
                <a:latin typeface="Times New Roman"/>
                <a:ea typeface="Times New Roman"/>
              </a:rPr>
              <a:t>3-5 </a:t>
            </a:r>
            <a:r>
              <a:rPr lang="kk-KZ" sz="1200" kern="1400" dirty="0" smtClean="0">
                <a:latin typeface="Times New Roman"/>
                <a:ea typeface="Times New Roman"/>
              </a:rPr>
              <a:t>жылы.</a:t>
            </a:r>
            <a:endParaRPr lang="kk-KZ" sz="1200" kern="1400" dirty="0">
              <a:latin typeface="Times New Roman"/>
              <a:ea typeface="Times New Roman"/>
            </a:endParaRP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сейілуіне</a:t>
            </a:r>
            <a:r>
              <a:rPr lang="ru-RU" sz="1150" b="1" smtClean="0">
                <a:solidFill>
                  <a:schemeClr val="tx1"/>
                </a:solidFill>
                <a:latin typeface="Times New Roman" panose="02020603050405020304" pitchFamily="18" charset="0"/>
                <a:cs typeface="Times New Roman" panose="02020603050405020304" pitchFamily="18" charset="0"/>
              </a:rPr>
              <a:t> </a:t>
            </a:r>
            <a:r>
              <a:rPr lang="kk-KZ" altLang="en-US" sz="115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Жусупова</a:t>
            </a:r>
            <a:r>
              <a:rPr lang="ru-RU" altLang="ru-RU" sz="1200" b="1" i="1" dirty="0" smtClean="0">
                <a:solidFill>
                  <a:srgbClr val="000000"/>
                </a:solidFill>
                <a:latin typeface="Times New Roman" pitchFamily="18" charset="0"/>
                <a:cs typeface="Times New Roman" pitchFamily="18" charset="0"/>
              </a:rPr>
              <a:t> Д</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Мыңбай А</a:t>
            </a:r>
            <a:r>
              <a:rPr lang="ru-RU" altLang="ru-RU" sz="1200" b="1" i="1" dirty="0" smtClean="0">
                <a:solidFill>
                  <a:srgbClr val="000000"/>
                </a:solidFill>
                <a:latin typeface="Times New Roman" pitchFamily="18" charset="0"/>
                <a:cs typeface="Times New Roman" pitchFamily="18" charset="0"/>
              </a:rPr>
              <a:t>. </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26644</TotalTime>
  <Words>578</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4523</cp:revision>
  <cp:lastPrinted>2023-02-06T06:57:51Z</cp:lastPrinted>
  <dcterms:created xsi:type="dcterms:W3CDTF">2018-03-27T06:03:00Z</dcterms:created>
  <dcterms:modified xsi:type="dcterms:W3CDTF">2025-04-27T06:50:47Z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