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81847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095317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407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27 сәуір с. 20-ден 28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жаңбыр, найзағай. Оңтүстік-батыстан жел соғады, күші 9-14,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13-15, күндіз 23-25 жылы. </a:t>
            </a:r>
          </a:p>
          <a:p>
            <a:pPr algn="ctr"/>
            <a:r>
              <a:rPr lang="ru-KZ"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9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28 сәуір </a:t>
            </a:r>
            <a:r>
              <a:rPr lang="ru-RU" sz="1100" b="1" dirty="0">
                <a:latin typeface="Times New Roman" panose="02020603050405020304" pitchFamily="18" charset="0"/>
                <a:cs typeface="Times New Roman" panose="02020603050405020304" pitchFamily="18" charset="0"/>
              </a:rPr>
              <a:t>с. 20-ден </a:t>
            </a:r>
            <a:r>
              <a:rPr lang="ru-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9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a:t>
            </a:r>
            <a:r>
              <a:rPr lang="ru-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9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40224</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6250</cp:revision>
  <cp:lastPrinted>2023-01-16T10:13:34Z</cp:lastPrinted>
  <dcterms:created xsi:type="dcterms:W3CDTF">2018-03-27T06:03:00Z</dcterms:created>
  <dcterms:modified xsi:type="dcterms:W3CDTF">2025-04-27T06:02:01Z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