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057632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30063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Оңтүстік-батыстан жел соғады, күші 8-13 м/с, күндіз екпіні 16 м/с. Ауа температурасы түнде 11-13,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кей уақыттарда қатты жаңбыр, бұршақ. Солтүстік-батыстан жел соғады, күші 9-14 м/с, екпіні 15-20 м/с, күндіз кей уақыттарда 23-28 м/с. Ауа температурасы түнде 10-12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649999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a:t>
            </a:r>
            <a:r>
              <a:rPr lang="kk-KZ" altLang="ru-RU" sz="1200" b="1" i="1" smtClean="0">
                <a:latin typeface="Times New Roman" panose="02020603050405020304" pitchFamily="18" charset="0"/>
                <a:cs typeface="Times New Roman" panose="02020603050405020304" pitchFamily="18" charset="0"/>
              </a:rPr>
              <a:t>З.Ж./</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24469</TotalTime>
  <Words>592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4709</cp:revision>
  <cp:lastPrinted>2021-07-01T03:56:27Z</cp:lastPrinted>
  <dcterms:created xsi:type="dcterms:W3CDTF">2018-03-27T06:03:00Z</dcterms:created>
  <dcterms:modified xsi:type="dcterms:W3CDTF">2025-04-27T07:42:39Z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