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770190"/>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9293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бұршақ. Оңтүстік-батыстан жел соғады, күші 8-13 м/с, күндіз екпіні 16 м/с. Ауа температурасы түнде 11-13, күндіз 25-27 градус жылы.</a:t>
            </a:r>
          </a:p>
          <a:p>
            <a:pPr algn="ctr"/>
            <a:r>
              <a:rPr lang="ru-RU" altLang="ru-RU" sz="1150" b="1" dirty="0" smtClean="0">
                <a:latin typeface="Times New Roman" panose="02020603050405020304" pitchFamily="18" charset="0"/>
                <a:cs typeface="Times New Roman" panose="02020603050405020304" pitchFamily="18" charset="0"/>
              </a:rPr>
              <a:t>29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28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кей уақыттарда қатты жаңбыр, бұршақ. Солтүстік-батыстан жел соғады, күші 9-14 м/с, екпіні 15-20 м/с, күндіз кей уақыттарда 23-28 м/с. </a:t>
            </a:r>
            <a:r>
              <a:rPr lang="kk-KZ" altLang="ru-RU" sz="1200">
                <a:latin typeface="Times New Roman" panose="02020603050405020304" pitchFamily="18" charset="0"/>
                <a:cs typeface="Times New Roman" panose="02020603050405020304" pitchFamily="18" charset="0"/>
              </a:rPr>
              <a:t>Ауа температурасы түнде 10-12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0874466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26372</TotalTime>
  <Words>627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4810</cp:revision>
  <cp:lastPrinted>2021-07-01T07:38:07Z</cp:lastPrinted>
  <dcterms:created xsi:type="dcterms:W3CDTF">2018-03-27T06:03:00Z</dcterms:created>
  <dcterms:modified xsi:type="dcterms:W3CDTF">2025-04-27T07:42:16Z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